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11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FED663-2632-4BB2-AABC-BFCD4EEC5EA1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8A74DE-0D84-4CC9-B2E1-54BCA90BCB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1324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4588" y="687388"/>
            <a:ext cx="4568825" cy="34274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CAF5B9-CC1E-4A3E-B04F-728BB30B0B5D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0511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3AF01-BBE5-43A3-A30B-C98D74658FA6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ABF32-141F-48A0-BA81-3A30985981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5992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3AF01-BBE5-43A3-A30B-C98D74658FA6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ABF32-141F-48A0-BA81-3A30985981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9796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3AF01-BBE5-43A3-A30B-C98D74658FA6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ABF32-141F-48A0-BA81-3A30985981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2569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3AF01-BBE5-43A3-A30B-C98D74658FA6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ABF32-141F-48A0-BA81-3A30985981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276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3AF01-BBE5-43A3-A30B-C98D74658FA6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ABF32-141F-48A0-BA81-3A30985981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2019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3AF01-BBE5-43A3-A30B-C98D74658FA6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ABF32-141F-48A0-BA81-3A30985981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0901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3AF01-BBE5-43A3-A30B-C98D74658FA6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ABF32-141F-48A0-BA81-3A30985981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139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3AF01-BBE5-43A3-A30B-C98D74658FA6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ABF32-141F-48A0-BA81-3A30985981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6457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3AF01-BBE5-43A3-A30B-C98D74658FA6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ABF32-141F-48A0-BA81-3A30985981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5446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3AF01-BBE5-43A3-A30B-C98D74658FA6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ABF32-141F-48A0-BA81-3A30985981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3501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3AF01-BBE5-43A3-A30B-C98D74658FA6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ABF32-141F-48A0-BA81-3A30985981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5490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3AF01-BBE5-43A3-A30B-C98D74658FA6}" type="datetimeFigureOut">
              <a:rPr lang="ru-RU" smtClean="0"/>
              <a:t>08.06.2017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ABF32-141F-48A0-BA81-3A30985981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2069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1"/>
          <p:cNvSpPr>
            <a:spLocks noGrp="1"/>
          </p:cNvSpPr>
          <p:nvPr>
            <p:ph idx="1"/>
          </p:nvPr>
        </p:nvSpPr>
        <p:spPr>
          <a:xfrm>
            <a:off x="540365" y="4005064"/>
            <a:ext cx="8352927" cy="2088758"/>
          </a:xfrm>
        </p:spPr>
        <p:txBody>
          <a:bodyPr>
            <a:normAutofit fontScale="25000" lnSpcReduction="20000"/>
          </a:bodyPr>
          <a:lstStyle/>
          <a:p>
            <a:pPr algn="just"/>
            <a:endParaRPr lang="ru-RU" sz="7200" dirty="0" smtClean="0"/>
          </a:p>
          <a:p>
            <a:pPr marL="0" indent="0" algn="just">
              <a:buNone/>
            </a:pPr>
            <a:r>
              <a:rPr lang="ru-RU" sz="9600" b="1" i="1" dirty="0" smtClean="0">
                <a:solidFill>
                  <a:srgbClr val="0070C0"/>
                </a:solidFill>
              </a:rPr>
              <a:t>Уезжая </a:t>
            </a:r>
            <a:r>
              <a:rPr lang="ru-RU" sz="9600" b="1" i="1" dirty="0">
                <a:solidFill>
                  <a:srgbClr val="0070C0"/>
                </a:solidFill>
              </a:rPr>
              <a:t>в отпуск за границу, </a:t>
            </a:r>
            <a:r>
              <a:rPr lang="ru-RU" sz="9600" b="1" i="1" dirty="0" smtClean="0">
                <a:solidFill>
                  <a:srgbClr val="0070C0"/>
                </a:solidFill>
              </a:rPr>
              <a:t>проверьте свою налоговую задолженность в «Личном кабинете» на сайте ФНС России </a:t>
            </a:r>
            <a:r>
              <a:rPr lang="en-US" sz="9600" b="1" i="1" dirty="0" smtClean="0">
                <a:solidFill>
                  <a:srgbClr val="0070C0"/>
                </a:solidFill>
              </a:rPr>
              <a:t>naloq.ru  </a:t>
            </a:r>
            <a:r>
              <a:rPr lang="ru-RU" sz="9600" b="1" i="1" dirty="0" smtClean="0">
                <a:solidFill>
                  <a:srgbClr val="0070C0"/>
                </a:solidFill>
              </a:rPr>
              <a:t>или на Едином портале государственных услуг РФ  </a:t>
            </a:r>
            <a:r>
              <a:rPr lang="en-US" sz="9600" b="1" i="1" dirty="0" smtClean="0">
                <a:solidFill>
                  <a:srgbClr val="0070C0"/>
                </a:solidFill>
              </a:rPr>
              <a:t>gosuslugi.ru</a:t>
            </a:r>
            <a:r>
              <a:rPr lang="ru-RU" sz="9600" b="1" i="1" dirty="0" smtClean="0">
                <a:solidFill>
                  <a:srgbClr val="0070C0"/>
                </a:solidFill>
              </a:rPr>
              <a:t>!</a:t>
            </a:r>
          </a:p>
          <a:p>
            <a:pPr marL="0" indent="0" algn="just">
              <a:buNone/>
            </a:pPr>
            <a:endParaRPr lang="ru-RU" sz="9600" b="1" i="1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ru-RU" sz="10400" b="1" dirty="0" smtClean="0">
                <a:solidFill>
                  <a:srgbClr val="00B050"/>
                </a:solidFill>
              </a:rPr>
              <a:t>Приятного вам отдыха!</a:t>
            </a:r>
            <a:endParaRPr lang="ru-RU" sz="10400" b="1" dirty="0">
              <a:solidFill>
                <a:srgbClr val="00B050"/>
              </a:solidFill>
            </a:endParaRPr>
          </a:p>
          <a:p>
            <a:pPr marL="1044004" lvl="2" indent="-504063">
              <a:buFont typeface="Arial"/>
              <a:buChar char="•"/>
            </a:pPr>
            <a:endParaRPr lang="ru-RU" b="0" dirty="0" smtClean="0"/>
          </a:p>
          <a:p>
            <a:pPr marL="816295" indent="-504063">
              <a:buFont typeface="Arial"/>
              <a:buChar char="•"/>
            </a:pPr>
            <a:endParaRPr lang="ru-RU" b="0" dirty="0" smtClean="0"/>
          </a:p>
          <a:p>
            <a:pPr marL="816295" indent="-504063">
              <a:buFont typeface="Arial"/>
              <a:buChar char="•"/>
            </a:pPr>
            <a:endParaRPr lang="ru-RU" b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1</a:t>
            </a:fld>
            <a:endParaRPr lang="ru-RU" dirty="0"/>
          </a:p>
        </p:txBody>
      </p:sp>
      <p:sp>
        <p:nvSpPr>
          <p:cNvPr id="6" name="Название 2"/>
          <p:cNvSpPr txBox="1">
            <a:spLocks/>
          </p:cNvSpPr>
          <p:nvPr/>
        </p:nvSpPr>
        <p:spPr>
          <a:xfrm>
            <a:off x="2133738" y="472984"/>
            <a:ext cx="5102559" cy="620985"/>
          </a:xfrm>
          <a:prstGeom prst="rect">
            <a:avLst/>
          </a:prstGeom>
        </p:spPr>
        <p:txBody>
          <a:bodyPr vert="horz" lIns="104306" tIns="52153" rIns="104306" bIns="52153" rtlCol="0" anchor="ctr">
            <a:noAutofit/>
          </a:bodyPr>
          <a:lstStyle>
            <a:lvl1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tabLst/>
              <a:defRPr sz="5400" b="1" i="0" kern="1200">
                <a:solidFill>
                  <a:srgbClr val="005AA9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ru-RU" sz="3200" i="1" dirty="0">
                <a:solidFill>
                  <a:srgbClr val="0070C0"/>
                </a:solidFill>
              </a:rPr>
              <a:t>В отпуск – без долгов!</a:t>
            </a:r>
            <a:endParaRPr lang="en-US" sz="3200" i="1" dirty="0">
              <a:solidFill>
                <a:srgbClr val="0070C0"/>
              </a:solidFill>
            </a:endParaRPr>
          </a:p>
        </p:txBody>
      </p:sp>
      <p:pic>
        <p:nvPicPr>
          <p:cNvPr id="8" name="Изображение 10" descr="FNS_vizitka_for_rukovodstv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0445" y="261963"/>
            <a:ext cx="1158875" cy="1086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 descr="F:\картинки\1385123243-01-4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496303"/>
            <a:ext cx="8136904" cy="2714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9908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</TotalTime>
  <Words>41</Words>
  <Application>Microsoft Office PowerPoint</Application>
  <PresentationFormat>Экран (4:3)</PresentationFormat>
  <Paragraphs>8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Валентина Петровна Гапоненко</dc:creator>
  <cp:lastModifiedBy>Валентина Петровна Гапоненко</cp:lastModifiedBy>
  <cp:revision>9</cp:revision>
  <cp:lastPrinted>2017-05-16T08:39:27Z</cp:lastPrinted>
  <dcterms:created xsi:type="dcterms:W3CDTF">2017-05-15T10:38:23Z</dcterms:created>
  <dcterms:modified xsi:type="dcterms:W3CDTF">2017-06-08T12:25:21Z</dcterms:modified>
</cp:coreProperties>
</file>